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105" d="100"/>
          <a:sy n="105" d="100"/>
        </p:scale>
        <p:origin x="-11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ז'/ניסן/תשע"ג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</a:t>
            </a:r>
            <a:r>
              <a:rPr lang="en-US" dirty="0">
                <a:solidFill>
                  <a:srgbClr val="C00000"/>
                </a:solidFill>
              </a:rPr>
              <a:t>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</a:t>
            </a:r>
            <a:r>
              <a:rPr lang="en-US" dirty="0" smtClean="0"/>
              <a:t>risky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39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102204" y="3284984"/>
            <a:ext cx="554897" cy="80480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i="1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</a:t>
            </a:r>
            <a:r>
              <a:rPr lang="en-US" sz="1600" dirty="0" smtClean="0">
                <a:solidFill>
                  <a:prstClr val="black"/>
                </a:solidFill>
              </a:rPr>
              <a:t>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2306</TotalTime>
  <Words>1213</Words>
  <Application>Microsoft Office PowerPoint</Application>
  <PresentationFormat>On-screen Show (4:3)</PresentationFormat>
  <Paragraphs>340</Paragraphs>
  <Slides>30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a fitness peak</vt:lpstr>
      <vt:lpstr>Adaptation on Fitness Landscapes</vt:lpstr>
      <vt:lpstr>Stress-induced mutation on rugged landscapes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79</cp:revision>
  <dcterms:created xsi:type="dcterms:W3CDTF">2013-03-10T12:34:40Z</dcterms:created>
  <dcterms:modified xsi:type="dcterms:W3CDTF">2013-03-18T08:28:00Z</dcterms:modified>
</cp:coreProperties>
</file>